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4" r:id="rId10"/>
    <p:sldId id="305" r:id="rId11"/>
    <p:sldId id="306" r:id="rId12"/>
    <p:sldId id="307" r:id="rId13"/>
    <p:sldId id="28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2" autoAdjust="0"/>
    <p:restoredTop sz="93683" autoAdjust="0"/>
  </p:normalViewPr>
  <p:slideViewPr>
    <p:cSldViewPr>
      <p:cViewPr varScale="1">
        <p:scale>
          <a:sx n="74" d="100"/>
          <a:sy n="74" d="100"/>
        </p:scale>
        <p:origin x="-9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5B3249-BE65-42F4-AF43-56195F1A81E4}" type="datetimeFigureOut">
              <a:rPr lang="en-US"/>
              <a:pPr>
                <a:defRPr/>
              </a:pPr>
              <a:t>10/26/2010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A4415BF-2564-4B5A-9E8C-EDE9A36759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415BF-2564-4B5A-9E8C-EDE9A36759F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415BF-2564-4B5A-9E8C-EDE9A36759F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415BF-2564-4B5A-9E8C-EDE9A36759F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415BF-2564-4B5A-9E8C-EDE9A36759F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415BF-2564-4B5A-9E8C-EDE9A36759F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415BF-2564-4B5A-9E8C-EDE9A36759F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415BF-2564-4B5A-9E8C-EDE9A36759F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415BF-2564-4B5A-9E8C-EDE9A36759F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415BF-2564-4B5A-9E8C-EDE9A36759F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415BF-2564-4B5A-9E8C-EDE9A36759F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415BF-2564-4B5A-9E8C-EDE9A36759F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415BF-2564-4B5A-9E8C-EDE9A36759F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415BF-2564-4B5A-9E8C-EDE9A36759F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2B73B-781F-46C5-9D01-ABDA666E1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AE6B4-BFE5-4B0E-9E0F-AC06A02C9C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302A7-030F-49F0-A3B0-D6BB92A77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2747A-EEDF-467D-89C3-912F9B9937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E84E4-E82D-4CDA-B758-01A1648204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7D31F-98F6-4D4B-94CD-C1C4546444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1D7D0-DDE8-4D5B-8FA7-3C7B74B3C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9B3B3-7667-4B10-8098-FA0FCD66FA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033D1-500F-49F3-B844-AA1668C10D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5B849-CA4C-452A-8D8E-2628380DB2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D49F4-A861-4613-82CE-5136F749B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B941F-55CF-43CC-ACA0-E677C3C8CB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EDB2E0-F36F-4624-94C6-E39E6CCE77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#normal_im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3276600"/>
            <a:ext cx="7086600" cy="1981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RF Retrofit Kit</a:t>
            </a:r>
            <a:b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installation guide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685800" y="762000"/>
            <a:ext cx="373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076" name="Picture 8" descr="Transcell Logo CMY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"/>
            <a:ext cx="3995738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36663" y="3011170"/>
            <a:ext cx="228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+mj-cs"/>
              </a:rPr>
              <a:t/>
            </a:r>
            <a:br>
              <a:rPr lang="en-US" sz="4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1128" y="6336268"/>
            <a:ext cx="4629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ea typeface="宋体" pitchFamily="2" charset="-122"/>
              </a:rPr>
              <a:t>@copyright </a:t>
            </a:r>
            <a:r>
              <a:rPr lang="en-US" altLang="zh-CN" dirty="0" smtClean="0">
                <a:ea typeface="宋体" pitchFamily="2" charset="-122"/>
              </a:rPr>
              <a:t>2010 Transcell Technology, Inc.</a:t>
            </a:r>
            <a:endParaRPr lang="en-US" altLang="zh-CN" dirty="0">
              <a:ea typeface="宋体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Installation: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Step 7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6" name="Picture 8" descr="Transcell Logo 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172200"/>
            <a:ext cx="1524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57200" y="16764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Using supplied hardware, mount the RF weighing module to the side of the</a:t>
            </a:r>
            <a:br>
              <a:rPr lang="en-US" dirty="0" smtClean="0"/>
            </a:br>
            <a:r>
              <a:rPr lang="en-US" dirty="0" smtClean="0"/>
              <a:t>floor scale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514600"/>
            <a:ext cx="33909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Up Arrow 16"/>
          <p:cNvSpPr/>
          <p:nvPr/>
        </p:nvSpPr>
        <p:spPr>
          <a:xfrm rot="19833382">
            <a:off x="4030084" y="4065363"/>
            <a:ext cx="415178" cy="11656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275953" y="52578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Install the weigh module on the junction box side via the screw holes from step 3. </a:t>
            </a:r>
            <a:endParaRPr lang="en-US" dirty="0"/>
          </a:p>
        </p:txBody>
      </p:sp>
      <p:pic>
        <p:nvPicPr>
          <p:cNvPr id="21" name="Picture 20" descr="floor-scale-undersi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926806" y="2616994"/>
            <a:ext cx="4167188" cy="3048000"/>
          </a:xfrm>
          <a:prstGeom prst="rect">
            <a:avLst/>
          </a:prstGeom>
        </p:spPr>
      </p:pic>
      <p:pic>
        <p:nvPicPr>
          <p:cNvPr id="23" name="Picture 22" descr="RF-modu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86600" y="6006301"/>
            <a:ext cx="851893" cy="623099"/>
          </a:xfrm>
          <a:prstGeom prst="rect">
            <a:avLst/>
          </a:prstGeom>
        </p:spPr>
      </p:pic>
      <p:sp>
        <p:nvSpPr>
          <p:cNvPr id="25" name="Up Arrow 24"/>
          <p:cNvSpPr/>
          <p:nvPr/>
        </p:nvSpPr>
        <p:spPr>
          <a:xfrm rot="19833382">
            <a:off x="7248909" y="5628006"/>
            <a:ext cx="284103" cy="474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172200" y="2133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Underside of floor scale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867400" y="64124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J-box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 rot="18656475">
            <a:off x="6037654" y="5848209"/>
            <a:ext cx="1005716" cy="300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5" grpId="0" animBg="1"/>
      <p:bldP spid="28" grpId="0"/>
      <p:bldP spid="29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bized.co.uk/images/batt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09800"/>
            <a:ext cx="1705523" cy="14478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Installation: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Step 9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6" name="Picture 8" descr="Transcell Logo CMY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72200"/>
            <a:ext cx="1524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57200" y="16764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Install batteries into digital indicator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4" name="Picture 13" descr="RF-indicat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810000"/>
            <a:ext cx="3333750" cy="2438400"/>
          </a:xfrm>
          <a:prstGeom prst="rect">
            <a:avLst/>
          </a:prstGeom>
        </p:spPr>
      </p:pic>
      <p:sp>
        <p:nvSpPr>
          <p:cNvPr id="15" name="Curved Up Arrow 14"/>
          <p:cNvSpPr/>
          <p:nvPr/>
        </p:nvSpPr>
        <p:spPr>
          <a:xfrm rot="5400000">
            <a:off x="228600" y="3505200"/>
            <a:ext cx="16764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0" y="1676400"/>
            <a:ext cx="419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Configure indicator to floor scale and perform a digital calibration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9" name="Picture 18" descr="RF-indicat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52850" y="2667000"/>
            <a:ext cx="3333750" cy="2438400"/>
          </a:xfrm>
          <a:prstGeom prst="rect">
            <a:avLst/>
          </a:prstGeom>
        </p:spPr>
      </p:pic>
      <p:pic>
        <p:nvPicPr>
          <p:cNvPr id="78852" name="Picture 4" descr="http://www.iconarchive.com/icons/custom-icon-design/office/256/configure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3048000"/>
            <a:ext cx="1219200" cy="1219200"/>
          </a:xfrm>
          <a:prstGeom prst="rect">
            <a:avLst/>
          </a:prstGeom>
          <a:noFill/>
        </p:spPr>
      </p:pic>
      <p:sp>
        <p:nvSpPr>
          <p:cNvPr id="22" name="Curved Right Arrow 21"/>
          <p:cNvSpPr/>
          <p:nvPr/>
        </p:nvSpPr>
        <p:spPr>
          <a:xfrm rot="14423389">
            <a:off x="6575435" y="4271546"/>
            <a:ext cx="609600" cy="163291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0" y="5715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*Please refer to the user manual to configure and to correctly calibrate the indicator.</a:t>
            </a:r>
            <a:endParaRPr lang="en-US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Installation: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Step 8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6" name="Picture 8" descr="Transcell Logo 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172200"/>
            <a:ext cx="1524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wireless-floor-sca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1769365"/>
            <a:ext cx="6553200" cy="47838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1752600"/>
            <a:ext cx="8305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now have properly installed and configure your new wireless scale.  </a:t>
            </a:r>
          </a:p>
          <a:p>
            <a:r>
              <a:rPr lang="en-US" sz="4000" dirty="0" smtClean="0"/>
              <a:t>Enjoy!!!</a:t>
            </a:r>
            <a:endParaRPr lang="en-US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3276600"/>
            <a:ext cx="7086600" cy="1981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you! 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85800" y="762000"/>
            <a:ext cx="373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43012" name="Picture 4" descr="Transcell Logo CMY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"/>
            <a:ext cx="3995738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6336268"/>
            <a:ext cx="4629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ea typeface="宋体" pitchFamily="2" charset="-122"/>
              </a:rPr>
              <a:t>@copyright </a:t>
            </a:r>
            <a:r>
              <a:rPr lang="en-US" altLang="zh-CN" dirty="0" smtClean="0">
                <a:ea typeface="宋体" pitchFamily="2" charset="-122"/>
              </a:rPr>
              <a:t>2010 Transcell Technology, Inc.</a:t>
            </a:r>
            <a:endParaRPr lang="en-US" altLang="zh-CN" dirty="0">
              <a:ea typeface="宋体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Concept: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6" name="Picture 8" descr="Transcell Logo 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172200"/>
            <a:ext cx="1524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ight Arrow 15"/>
          <p:cNvSpPr/>
          <p:nvPr/>
        </p:nvSpPr>
        <p:spPr>
          <a:xfrm>
            <a:off x="4114800" y="3962400"/>
            <a:ext cx="1066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wired-floor-sca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24" y="2743200"/>
            <a:ext cx="3966576" cy="2895600"/>
          </a:xfrm>
          <a:prstGeom prst="rect">
            <a:avLst/>
          </a:prstGeom>
        </p:spPr>
      </p:pic>
      <p:pic>
        <p:nvPicPr>
          <p:cNvPr id="22" name="Picture 21" descr="wireless-floor-sca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42664" y="2743200"/>
            <a:ext cx="3901336" cy="28479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90600" y="54218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 wired floor scale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15000" y="53340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Retrofitted floor scale with wireless technology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17526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idea is to take any regular floor scale (already installed in the field) and adapt it (using our conversion kit) into a wireless scale. It is not restricted to floor scales but there is a huge population of this type of scale in the field over many years.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What you get: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6" name="Picture 8" descr="Transcell Logo 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172200"/>
            <a:ext cx="1524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57200" y="16764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You get an RF weighing module, an RF digital indicator, a battery holder and a protective metal bracket. The RF components utilize reliable Bluetooth technology.</a:t>
            </a:r>
            <a:endParaRPr lang="en-US" dirty="0"/>
          </a:p>
        </p:txBody>
      </p:sp>
      <p:pic>
        <p:nvPicPr>
          <p:cNvPr id="13" name="Picture 12" descr="battery-hol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895600"/>
            <a:ext cx="2500313" cy="1828800"/>
          </a:xfrm>
          <a:prstGeom prst="rect">
            <a:avLst/>
          </a:prstGeom>
        </p:spPr>
      </p:pic>
      <p:pic>
        <p:nvPicPr>
          <p:cNvPr id="15" name="Picture 14" descr="RF-indicat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3082" y="2286000"/>
            <a:ext cx="3333750" cy="2438400"/>
          </a:xfrm>
          <a:prstGeom prst="rect">
            <a:avLst/>
          </a:prstGeom>
        </p:spPr>
      </p:pic>
      <p:pic>
        <p:nvPicPr>
          <p:cNvPr id="16" name="Picture 15" descr="RF-modu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2743200"/>
            <a:ext cx="2604493" cy="1905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5800" y="4648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Battery holder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429000" y="4648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 weighing module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24600" y="46482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 digital indicator</a:t>
            </a:r>
          </a:p>
          <a:p>
            <a:r>
              <a:rPr lang="en-US" dirty="0" smtClean="0"/>
              <a:t>(also available in stainless steel version)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Weighing indicator--PA810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971800"/>
            <a:ext cx="2857500" cy="188595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Installation: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Step 1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6" name="Picture 8" descr="Transcell Logo CMY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172200"/>
            <a:ext cx="1524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57200" y="16764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Throw away the current display unit (indicator) - but keep the rest of the scale!</a:t>
            </a:r>
            <a:endParaRPr lang="en-US" dirty="0"/>
          </a:p>
        </p:txBody>
      </p:sp>
      <p:sp>
        <p:nvSpPr>
          <p:cNvPr id="17" name="Circular Arrow 16"/>
          <p:cNvSpPr/>
          <p:nvPr/>
        </p:nvSpPr>
        <p:spPr>
          <a:xfrm>
            <a:off x="4191000" y="2438400"/>
            <a:ext cx="2514600" cy="16764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374155"/>
              <a:gd name="adj5" fmla="val 18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 descr="Trash c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3505200"/>
            <a:ext cx="2399215" cy="259715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Installation: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Step 2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6" name="Picture 8" descr="Transcell Logo 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172200"/>
            <a:ext cx="1524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57200" y="16764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Mount the RF weighing module into the protective metal bracket!</a:t>
            </a:r>
            <a:endParaRPr lang="en-US" dirty="0"/>
          </a:p>
        </p:txBody>
      </p:sp>
      <p:pic>
        <p:nvPicPr>
          <p:cNvPr id="8" name="Picture 7" descr="RF-modu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4267200"/>
            <a:ext cx="2604493" cy="1905000"/>
          </a:xfrm>
          <a:prstGeom prst="rect">
            <a:avLst/>
          </a:prstGeom>
        </p:spPr>
      </p:pic>
      <p:sp>
        <p:nvSpPr>
          <p:cNvPr id="9" name="Circular Arrow 8"/>
          <p:cNvSpPr/>
          <p:nvPr/>
        </p:nvSpPr>
        <p:spPr>
          <a:xfrm rot="4136472">
            <a:off x="5605537" y="3267402"/>
            <a:ext cx="1953975" cy="1923394"/>
          </a:xfrm>
          <a:prstGeom prst="circularArrow">
            <a:avLst>
              <a:gd name="adj1" fmla="val 12500"/>
              <a:gd name="adj2" fmla="val 1805333"/>
              <a:gd name="adj3" fmla="val 20457681"/>
              <a:gd name="adj4" fmla="val 11374155"/>
              <a:gd name="adj5" fmla="val 18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2667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 weighing module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48768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 weighing </a:t>
            </a:r>
            <a:r>
              <a:rPr lang="en-US" dirty="0" smtClean="0"/>
              <a:t>module installed to metal bracket</a:t>
            </a:r>
            <a:endParaRPr lang="en-US" dirty="0"/>
          </a:p>
        </p:txBody>
      </p:sp>
      <p:pic>
        <p:nvPicPr>
          <p:cNvPr id="10" name="Picture 9" descr="RF-kit-lg - 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3281364" y="1595438"/>
            <a:ext cx="1885950" cy="296227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Installation: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Step 3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6" name="Picture 8" descr="Transcell Logo 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172200"/>
            <a:ext cx="1524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57200" y="16764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Drill two mounting holes in the side of the floor scale adjacent to the junction box compartment.</a:t>
            </a:r>
            <a:endParaRPr lang="en-US" dirty="0"/>
          </a:p>
        </p:txBody>
      </p:sp>
      <p:pic>
        <p:nvPicPr>
          <p:cNvPr id="10" name="Picture 9" descr="GUARDI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2170168"/>
            <a:ext cx="4780191" cy="2097032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10800000">
            <a:off x="5181600" y="3389368"/>
            <a:ext cx="595433" cy="262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67400" y="3276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Location junction box </a:t>
            </a:r>
            <a:endParaRPr lang="en-US" dirty="0"/>
          </a:p>
        </p:txBody>
      </p:sp>
      <p:pic>
        <p:nvPicPr>
          <p:cNvPr id="18" name="Picture 17" descr="GUARDIAN-close-u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4545874"/>
            <a:ext cx="2895600" cy="2117925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rot="10800000">
            <a:off x="4648200" y="5638800"/>
            <a:ext cx="1676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346" name="Picture 2" descr="http://4.bp.blogspot.com/_9cHkMILP4_A/RldvyOA-tqI/AAAAAAAAAJs/rPtlEP78C00/s400/Drill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572000"/>
            <a:ext cx="1219200" cy="12192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477000" y="58306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Drill 2x holes for the metal bracket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JB-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2895600"/>
            <a:ext cx="2743200" cy="18288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Installation: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Step 4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6" name="Picture 8" descr="Transcell Logo CMY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72200"/>
            <a:ext cx="1524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57200" y="16764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Connect the output from the junction box to the load cell terminal on the</a:t>
            </a:r>
            <a:br>
              <a:rPr lang="en-US" dirty="0" smtClean="0"/>
            </a:br>
            <a:r>
              <a:rPr lang="en-US" dirty="0" smtClean="0"/>
              <a:t>RF weighing module.</a:t>
            </a:r>
            <a:endParaRPr lang="en-US" dirty="0"/>
          </a:p>
        </p:txBody>
      </p:sp>
      <p:pic>
        <p:nvPicPr>
          <p:cNvPr id="13" name="Picture 12" descr="GUARDIAN-close-u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2438400"/>
            <a:ext cx="2895600" cy="2117925"/>
          </a:xfrm>
          <a:prstGeom prst="rect">
            <a:avLst/>
          </a:prstGeom>
        </p:spPr>
      </p:pic>
      <p:sp>
        <p:nvSpPr>
          <p:cNvPr id="14" name="Curved Up Arrow 13"/>
          <p:cNvSpPr/>
          <p:nvPr/>
        </p:nvSpPr>
        <p:spPr>
          <a:xfrm rot="1480651">
            <a:off x="2246611" y="4034754"/>
            <a:ext cx="1374177" cy="476928"/>
          </a:xfrm>
          <a:prstGeom prst="curvedUpArrow">
            <a:avLst>
              <a:gd name="adj1" fmla="val 25000"/>
              <a:gd name="adj2" fmla="val 50000"/>
              <a:gd name="adj3" fmla="val 40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Picture 24" descr="RF-modu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4419600"/>
            <a:ext cx="2604493" cy="1905000"/>
          </a:xfrm>
          <a:prstGeom prst="rect">
            <a:avLst/>
          </a:prstGeom>
        </p:spPr>
      </p:pic>
      <p:sp>
        <p:nvSpPr>
          <p:cNvPr id="24" name="Curved Down Arrow 23"/>
          <p:cNvSpPr/>
          <p:nvPr/>
        </p:nvSpPr>
        <p:spPr>
          <a:xfrm rot="2159952">
            <a:off x="5361772" y="3905371"/>
            <a:ext cx="2042275" cy="49877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6800" y="48006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 cells are connected to the junction box via wires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15000" y="6031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 module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715000" y="22098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 output wire (originally connected to old wired indicator) to the new weigh module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26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Installation: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Step 5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6" name="Picture 8" descr="Transcell Logo 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172200"/>
            <a:ext cx="1524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57200" y="16764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Connect the leads from the battery holder to the appropriate terminal on</a:t>
            </a:r>
            <a:br>
              <a:rPr lang="en-US" dirty="0" smtClean="0"/>
            </a:br>
            <a:r>
              <a:rPr lang="en-US" dirty="0" smtClean="0"/>
              <a:t>the RF weighing module.</a:t>
            </a:r>
            <a:endParaRPr lang="en-US" dirty="0"/>
          </a:p>
        </p:txBody>
      </p:sp>
      <p:pic>
        <p:nvPicPr>
          <p:cNvPr id="25" name="Picture 24" descr="RF-modu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6507" y="3276600"/>
            <a:ext cx="2604493" cy="1905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791200" y="4953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 module</a:t>
            </a:r>
            <a:endParaRPr lang="en-US" dirty="0"/>
          </a:p>
        </p:txBody>
      </p:sp>
      <p:pic>
        <p:nvPicPr>
          <p:cNvPr id="16" name="Picture 15" descr="battery-hol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3352800"/>
            <a:ext cx="2500313" cy="1828800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3886200" y="35814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600200" y="4953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Battery holder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2743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 cable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429000" y="3200400"/>
            <a:ext cx="3048000" cy="106680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134100" y="3543300"/>
            <a:ext cx="68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7" grpId="0" animBg="1"/>
      <p:bldP spid="2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Installation: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Step 6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6" name="Picture 8" descr="Transcell Logo 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172200"/>
            <a:ext cx="1524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57200" y="16764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Install the batteries (4-C) into the battery holder and stow in the junction box compartment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6" name="Picture 15" descr="battery-hol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2087" y="3886200"/>
            <a:ext cx="2500313" cy="1828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19200" y="5181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4 C cell Batteries in the battery holder</a:t>
            </a:r>
            <a:endParaRPr lang="en-US" dirty="0"/>
          </a:p>
        </p:txBody>
      </p:sp>
      <p:pic>
        <p:nvPicPr>
          <p:cNvPr id="74754" name="Picture 2" descr="http://www.biggerbids.com/members/images/19323/public/1436395_Duracell-C-x-2-onl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0" y="2590800"/>
            <a:ext cx="1943100" cy="1509925"/>
          </a:xfrm>
          <a:prstGeom prst="rect">
            <a:avLst/>
          </a:prstGeom>
          <a:noFill/>
        </p:spPr>
      </p:pic>
      <p:sp>
        <p:nvSpPr>
          <p:cNvPr id="14" name="Curved Up Arrow 13"/>
          <p:cNvSpPr/>
          <p:nvPr/>
        </p:nvSpPr>
        <p:spPr>
          <a:xfrm rot="5400000">
            <a:off x="76200" y="3733800"/>
            <a:ext cx="1524000" cy="609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 descr="floor-scale-undersid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76812" y="2057400"/>
            <a:ext cx="4167188" cy="30480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20574651">
            <a:off x="4009493" y="3986909"/>
            <a:ext cx="3854356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batter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7657651" y="3162749"/>
            <a:ext cx="757239" cy="83254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715000" y="51816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up the junction box and stow the battery pack inside.  If there are no room, install the unit next to the j-box 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114800" y="2362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Underside of floor scale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5" grpId="0" animBg="1"/>
      <p:bldP spid="24" grpId="0"/>
      <p:bldP spid="2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432</Words>
  <Application>Microsoft Office PowerPoint</Application>
  <PresentationFormat>On-screen Show (4:3)</PresentationFormat>
  <Paragraphs>65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RF Retrofit Kit installation guide</vt:lpstr>
      <vt:lpstr>Concept:</vt:lpstr>
      <vt:lpstr>What you get:</vt:lpstr>
      <vt:lpstr>Installation:  Step 1</vt:lpstr>
      <vt:lpstr>Installation:  Step 2</vt:lpstr>
      <vt:lpstr>Installation:  Step 3</vt:lpstr>
      <vt:lpstr>Installation:  Step 4</vt:lpstr>
      <vt:lpstr>Installation:  Step 5</vt:lpstr>
      <vt:lpstr>Installation:  Step 6</vt:lpstr>
      <vt:lpstr>Installation:  Step 7</vt:lpstr>
      <vt:lpstr>Installation:  Step 9</vt:lpstr>
      <vt:lpstr>Installation:  Step 8</vt:lpstr>
      <vt:lpstr>Thank you!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SPS-70DL Download Documentation  Step-by-Step</dc:title>
  <dc:creator>Mike</dc:creator>
  <cp:lastModifiedBy>jheinlein</cp:lastModifiedBy>
  <cp:revision>110</cp:revision>
  <dcterms:created xsi:type="dcterms:W3CDTF">2010-01-22T17:51:10Z</dcterms:created>
  <dcterms:modified xsi:type="dcterms:W3CDTF">2010-10-26T18:28:12Z</dcterms:modified>
</cp:coreProperties>
</file>